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7D1799C-C449-4C00-A05A-424161FE77BD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5654" userDrawn="1">
          <p15:clr>
            <a:srgbClr val="A4A3A4"/>
          </p15:clr>
        </p15:guide>
        <p15:guide id="3" orient="horz" pos="3634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958" userDrawn="1">
          <p15:clr>
            <a:srgbClr val="A4A3A4"/>
          </p15:clr>
        </p15:guide>
        <p15:guide id="6" pos="5949" userDrawn="1">
          <p15:clr>
            <a:srgbClr val="A4A3A4"/>
          </p15:clr>
        </p15:guide>
        <p15:guide id="7" orient="horz" pos="2636" userDrawn="1">
          <p15:clr>
            <a:srgbClr val="A4A3A4"/>
          </p15:clr>
        </p15:guide>
        <p15:guide id="8" pos="3908" userDrawn="1">
          <p15:clr>
            <a:srgbClr val="A4A3A4"/>
          </p15:clr>
        </p15:guide>
        <p15:guide id="9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90"/>
    <a:srgbClr val="009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8"/>
      </p:cViewPr>
      <p:guideLst>
        <p:guide orient="horz" pos="3543"/>
        <p:guide pos="5654"/>
        <p:guide orient="horz" pos="3634"/>
        <p:guide pos="7242"/>
        <p:guide orient="horz" pos="958"/>
        <p:guide pos="5949"/>
        <p:guide orient="horz" pos="2636"/>
        <p:guide pos="3908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A451F-5113-4B4C-9D35-FC0AD3E8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B93660-AFE6-9088-4B36-D4A97FC79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D23D7E-CC13-C25E-EC4C-EF62AF7F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96BA8-C866-F0A6-E797-A0208095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C3BB89-5D1F-3B3E-BB26-B3683AF1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49A33-DAB4-D76B-F266-F893A9DD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E32C93-0C3F-5482-87E4-9B807AB8F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F97B2-32F4-790F-34E5-B373D8CE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9115E5-B35F-5715-7CB3-74984C62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BE859-5A03-8B7B-B2FC-A07D207F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36516E-E0B1-95AA-3555-7311438D3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3F1169-EBAE-FA28-0BBE-F3E0E1C4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CD2099-9DC6-AFFB-36F0-93C14503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5DFE9-006F-96B1-0F4F-B547449B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55E8BE-AA0A-DB02-701D-FA2BEE44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D1F3D-669C-75BB-A318-88620417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44F37A-6747-A644-F2FE-C3F97CD92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E1F3D0-EE79-E78A-AF26-06F74472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838D9F-B023-5E31-4A6A-895A9943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1955-E6D8-340B-1040-767295F9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2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21DFA-22B0-E9CC-2823-AD1D136A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58618D-25DE-1C58-0F58-86414CE67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B40A02-C9EA-8C43-C8DA-81440346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A1714E-874A-2944-EE10-A65B00C7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805624-45A0-9875-1743-5A583A6F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8BFC2-3430-D40B-A0FC-8B502A6F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7A2443-DE5B-E08B-7EDC-A58DC5BF7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4506E9-2D5B-84CB-353D-6977ED642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7325FF-3E4B-4FAD-A119-5EECC735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A65FF1-E6A1-8B2D-6AC7-3F2FB17F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7D269A-25DD-2FFF-C44F-2275A540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0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63186-89C5-1CE6-7CA5-F4CAE997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E4850D-153F-78B9-C26B-17A424DA4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685FD9-DF51-EDF5-03CE-1E4FD26F2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9F7A18-F95E-8789-9FB2-226543A8A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5B48BE-AFB3-C151-333D-359E224AB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BD044A-9D92-FCD0-31DE-F51F802F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CE6081-DBF6-D421-2D9C-19E4511E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67AB4D-A613-1875-A741-DF6A43B2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2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D5765-679C-69AE-AF65-7950D717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15E2EB-51FE-816A-B872-9B13AD72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3199E7-41FE-7044-17AC-9420743D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DFF86-9601-257C-2B08-C082C761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0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3B1C9A1-7C47-A1BA-A6B3-979DD7D4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84581-7D0F-135C-2073-D9BF218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A9074D-9926-7DA2-3244-DD121F14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6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A9D88-CD8C-F82B-F7A6-5A2F828E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57C201-B325-FBEC-4F24-718991F7E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85BC31-66B3-83A8-5984-4F55D3B79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BD21BD-7D7C-1E73-92A8-90009BAA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7C1A76-3A70-56DA-60F0-B83862D4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2242A4-5807-3FB6-F69E-7AB4C297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A7E95-3679-CD1D-B1D3-CDD15A0E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AA08148-B2F6-2C25-54A0-C8BB97B44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24C898-B976-23E2-C27C-781BD9BFC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EE8BB3-5808-F007-CE76-AEA4F790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F82FFB-578E-0154-383C-7F83F116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31543A-30B3-9F76-661F-0FF1F407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DF0386-C4F5-EE38-6438-E428CCF4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E39A7B-8A03-8E84-E68D-C2C2D5C9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2F1C75-C1EC-0625-FB7C-DEE6CDBD3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9E48-7737-4B70-ADBB-178BCFDB4E4F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983AAA-7C46-F674-3ECF-AF6C72CC4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DFD6E1-5F42-0A50-9ED2-9630D3B21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0A86-2407-4F5F-B57C-1D64955396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93969B3-9A73-D71C-F4AE-CEA74E7AA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r="49256" b="69806"/>
          <a:stretch/>
        </p:blipFill>
        <p:spPr>
          <a:xfrm>
            <a:off x="7673943" y="4808230"/>
            <a:ext cx="1829415" cy="5468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5767B0B-4F11-7071-48E1-DEF6A0637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" b="9289"/>
          <a:stretch/>
        </p:blipFill>
        <p:spPr>
          <a:xfrm>
            <a:off x="6153494" y="5524914"/>
            <a:ext cx="3304577" cy="312271"/>
          </a:xfrm>
          <a:prstGeom prst="rect">
            <a:avLst/>
          </a:prstGeom>
        </p:spPr>
      </p:pic>
      <p:pic>
        <p:nvPicPr>
          <p:cNvPr id="9" name="Grafik 8" descr="Ein Bild, das Logo enthält.&#10;&#10;Automatisch generierte Beschreibung">
            <a:extLst>
              <a:ext uri="{FF2B5EF4-FFF2-40B4-BE49-F238E27FC236}">
                <a16:creationId xmlns:a16="http://schemas.microsoft.com/office/drawing/2014/main" id="{6C9D14D0-790C-6270-1D96-0CAC553DF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95" y="427894"/>
            <a:ext cx="1737364" cy="1475235"/>
          </a:xfrm>
          <a:prstGeom prst="rect">
            <a:avLst/>
          </a:prstGeom>
        </p:spPr>
      </p:pic>
      <p:pic>
        <p:nvPicPr>
          <p:cNvPr id="3" name="Grafik 2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B77F8D70-9055-1E37-3B6F-87A99347B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"/>
          <a:stretch/>
        </p:blipFill>
        <p:spPr>
          <a:xfrm>
            <a:off x="0" y="-8"/>
            <a:ext cx="5469309" cy="685800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0F87C77-994D-CE52-7D67-FBD3A389D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7" t="4294" r="8109" b="10980"/>
          <a:stretch/>
        </p:blipFill>
        <p:spPr>
          <a:xfrm>
            <a:off x="9854180" y="4555113"/>
            <a:ext cx="1582994" cy="1599881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A573BE-47E9-E56D-A5A1-1E8F164A1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53" y="1280597"/>
            <a:ext cx="3443938" cy="33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Melanie Borucki</dc:creator>
  <cp:lastModifiedBy>Barbara Schumacher</cp:lastModifiedBy>
  <cp:revision>13</cp:revision>
  <dcterms:created xsi:type="dcterms:W3CDTF">2023-03-30T13:12:12Z</dcterms:created>
  <dcterms:modified xsi:type="dcterms:W3CDTF">2023-04-21T06:46:50Z</dcterms:modified>
</cp:coreProperties>
</file>